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71" r:id="rId6"/>
    <p:sldId id="266" r:id="rId7"/>
    <p:sldId id="259" r:id="rId8"/>
    <p:sldId id="272" r:id="rId9"/>
    <p:sldId id="267" r:id="rId10"/>
    <p:sldId id="264" r:id="rId11"/>
    <p:sldId id="260" r:id="rId12"/>
    <p:sldId id="261" r:id="rId13"/>
    <p:sldId id="273" r:id="rId14"/>
    <p:sldId id="27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36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924A-A2A7-65C5-7544-6871A5D77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94DD7-BB34-0B59-CE8F-B5E4C6B8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97380-A5D1-4AE7-D74A-6CCA4432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2CA2-DCB6-ACA8-326C-150F8ECE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33F5-158A-B485-35A1-84FEC3D3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5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7E7-CB21-9D36-8181-6F053DC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B4645-DD37-C22B-3200-3EA676977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8C388-C4D3-771B-833A-290EB5A2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D6B82-8CF1-A639-CE00-2F65D70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34120-F3C3-15D5-48CC-F1A76A76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72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2F165-B1CC-F26F-E41D-69410221E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15C16-85DF-7408-F0E6-D9BA6D37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1839-8FD3-FA85-665C-CD2E5036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6B83C-2BA3-B039-E2B2-0695A45B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0D9C8-DF3D-1C76-C451-F7B9973F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85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AEC6-FA40-53AF-5DA9-C5E664F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A4BD-33BD-2537-8514-44EB249A6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1445-BE77-92CB-6DCD-8A1DE0F1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C26D4-9228-8594-207F-78C064FC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9F7BF-A4B6-7DD6-9404-B8CF8003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296D-CA06-332F-87F9-F8F69CFB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02070-09A6-05F9-73C1-7F2EA83DB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5D9A-3158-1167-B5FF-0DE920A4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E8397-4BFA-97A5-64FF-0417025C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5F26-81CD-6D0B-1EA7-D7929EF5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93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AC46-2A0B-5352-D86F-1775BA7A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A0B6-4022-FC5D-0933-BFEBAFDB2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E8F7-F99A-155C-CE6C-76CD210D5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A1F6F-1A50-0AC4-1421-EDE6A08F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9D20D-7454-F6A5-C63D-66D5AB3F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DAAB0-EDF4-2FD5-1544-E02525A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CD0D-4245-1FDF-8BE8-451015D0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0ADB1-608F-6D4D-F733-47752FCF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1D5AF-6C28-C686-651D-B4DD0A17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14A54-93BC-628C-A0F9-BE22C4B5B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75BAF-D05A-8285-F1A1-046D74E50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2BCD8-7B2B-9CA6-2788-D36A325A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2AA72-C6EB-AD08-05F2-E572C588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BB037-70C1-10B2-9054-3A3B43D4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78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97D0-D057-3ADD-3D84-8648EC2A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A65FF-9AEA-C102-65BF-D9FA13CC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B572E-6912-63C1-33B1-13EC119A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015C-98CF-1120-645D-1EE02E1E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3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11729-78E4-C1C3-529F-5DE9AD2D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0EBD1-33A4-D121-4316-01E61E3B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9C3E4-1D80-FF92-80A6-11CF551E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78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5AD-DBF4-86E8-4665-7B06035E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1069-72A1-4E5F-1BED-1A4A7BA3F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2B1E0-6A5C-28D4-639D-F9F5BA88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BCD00-1654-06DC-4B89-76C7997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8D790-BBD5-326F-AB3E-37485371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08D5-4144-E817-F90A-F4331887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79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C80C-062D-3B07-4312-A43F4225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985E5-1D76-CD60-E06D-91211ACFC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6317A-FF1E-3A99-3C9E-5961A1ACD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EE9C-429F-A668-7AE5-95397E6C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0E58F-F4D3-81BE-51BF-4C13B988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DC542-2599-5618-E471-AA8D2CF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62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4339-F615-F293-0B78-F244A074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6011D-809F-E3C7-E924-CBFDED0D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E84F-A547-0C12-3FC0-D0D33D9A8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A8398-5726-46E9-A5D3-E3D36C621940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8321-1144-8EF9-87E9-8EF32EFA9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D63BF-12EC-9662-706E-2D88249A2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2FDA1-B6C6-4BA6-B3FA-6F82296C3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46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rhYI1ERf0&amp;list=PLJjrxjvQuqgC8eA5MYfjQsaNiSJLx54ee&amp;index=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VTIf73_t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JlsPYDczyA&amp;list=PLJjrxjvQuqgC8eA5MYfjQsaNiSJLx54ee&amp;index=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www.youtube.com/watch?v=25MvaSnbMss&amp;list=PLJjrxjvQuqgC8eA5MYfjQsaNiSJLx54ee&amp;index=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71D6-BE85-A1D2-FDE6-2A8093BB2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8557-63CE-2302-6896-1DEBA80D4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F50ED-9455-9E0E-44DD-A40ABC6C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60"/>
            <a:ext cx="12192000" cy="67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F388-0898-C69A-D67F-C912633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13CA-7DB1-BBC8-9615-43238C75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D1ADF-337D-2807-F2A9-48A706CAC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84"/>
          <a:stretch/>
        </p:blipFill>
        <p:spPr>
          <a:xfrm>
            <a:off x="0" y="140008"/>
            <a:ext cx="12191999" cy="626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04A1-0125-1BBD-751C-6B7CA99D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802" y="3054876"/>
            <a:ext cx="4511431" cy="32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1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9D7D-0411-FB96-05CD-07E34FD0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7" y="93208"/>
            <a:ext cx="9599645" cy="315912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/>
              <a:t>AWS </a:t>
            </a:r>
            <a:r>
              <a:rPr lang="en-IN" sz="3600" b="1" dirty="0" err="1"/>
              <a:t>CodePipeline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84F9-2DBC-2449-59A5-3830C5815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5547-6433-03F1-8CA6-688B82E8D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92"/>
          <a:stretch/>
        </p:blipFill>
        <p:spPr>
          <a:xfrm>
            <a:off x="130627" y="530943"/>
            <a:ext cx="11071403" cy="601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E8D16-B0C4-61FA-DCBF-651CF470C189}"/>
              </a:ext>
            </a:extLst>
          </p:cNvPr>
          <p:cNvSpPr txBox="1"/>
          <p:nvPr/>
        </p:nvSpPr>
        <p:spPr>
          <a:xfrm>
            <a:off x="6783355" y="272186"/>
            <a:ext cx="4711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(1) AWS </a:t>
            </a:r>
            <a:r>
              <a:rPr lang="en-US" dirty="0" err="1">
                <a:hlinkClick r:id="rId3"/>
              </a:rPr>
              <a:t>CodePipeline</a:t>
            </a:r>
            <a:r>
              <a:rPr lang="en-US" dirty="0">
                <a:hlinkClick r:id="rId3"/>
              </a:rPr>
              <a:t> How To Set Up AWS </a:t>
            </a:r>
            <a:r>
              <a:rPr lang="en-US" dirty="0" err="1">
                <a:hlinkClick r:id="rId3"/>
              </a:rPr>
              <a:t>CodePipeline</a:t>
            </a:r>
            <a:r>
              <a:rPr lang="en-US" dirty="0">
                <a:hlinkClick r:id="rId3"/>
              </a:rPr>
              <a:t> Demo - YouTube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6D963-AD97-6D2D-BD4E-6540808E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7"/>
          <a:stretch/>
        </p:blipFill>
        <p:spPr>
          <a:xfrm>
            <a:off x="130627" y="3097763"/>
            <a:ext cx="11551300" cy="36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5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0F-060E-D43C-783F-3AE04CC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9434-3504-52E4-E73D-CC338800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B61D0-1E45-F13B-FAED-70F78B25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7"/>
            <a:ext cx="12192000" cy="6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FBD4-F492-7CE2-C0D0-A10F450B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B157-FB5A-13F2-8BAD-8E80C39F7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1EC63-E56D-B2AE-0ACE-40FDDDE9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1" y="283894"/>
            <a:ext cx="11989838" cy="62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0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FF74-530A-99B9-079A-D553462B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BCA04-FEAE-6A46-1406-E917AA704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F46B-A3EB-41B5-F25C-042FA27D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7" y="0"/>
            <a:ext cx="11461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3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7CB4-E6EE-3CD5-83EC-CF76A2B5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25CE-60AC-24DA-1A16-9BBC295F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09AC2-CFAF-501B-1999-4F4AD095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4441"/>
            <a:ext cx="10832206" cy="46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4BBE-5EF1-688B-1712-33426A7D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11E8-D577-55DF-10A0-834AD734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B0FFE-8216-008D-B779-BEB3BAF8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6" y="233265"/>
            <a:ext cx="11330748" cy="6156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7311-D6C3-F1B2-99E7-AF468F19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052" y="2935679"/>
            <a:ext cx="2370025" cy="2796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E838D-349F-241B-492D-40DDD886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762" y="2787163"/>
            <a:ext cx="6364933" cy="2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243-4412-74DF-B2A7-7E7CBADB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112"/>
            <a:ext cx="10038184" cy="110736"/>
          </a:xfrm>
        </p:spPr>
        <p:txBody>
          <a:bodyPr>
            <a:normAutofit fontScale="90000"/>
          </a:bodyPr>
          <a:lstStyle/>
          <a:p>
            <a:r>
              <a:rPr lang="en-IN" dirty="0"/>
              <a:t>AWS </a:t>
            </a:r>
            <a:r>
              <a:rPr lang="en-IN" dirty="0" err="1"/>
              <a:t>CodeCommit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8315-89F4-E03C-6BEF-17F0FF9C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404B3-404A-4A47-9931-148CC157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2" y="681037"/>
            <a:ext cx="10792408" cy="610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52DD5-76E9-28D2-2258-444C7F003312}"/>
              </a:ext>
            </a:extLst>
          </p:cNvPr>
          <p:cNvSpPr txBox="1"/>
          <p:nvPr/>
        </p:nvSpPr>
        <p:spPr>
          <a:xfrm>
            <a:off x="8473752" y="5934670"/>
            <a:ext cx="3718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(1) AWS </a:t>
            </a:r>
            <a:r>
              <a:rPr lang="en-US" dirty="0" err="1">
                <a:hlinkClick r:id="rId3"/>
              </a:rPr>
              <a:t>CodeCommit</a:t>
            </a:r>
            <a:r>
              <a:rPr lang="en-US" dirty="0">
                <a:hlinkClick r:id="rId3"/>
              </a:rPr>
              <a:t> Tutorial -Create Repository, Add Files, Initiate Pull Requests - 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39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2A07-3254-2AFD-1301-BB192F81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27" y="0"/>
            <a:ext cx="10515600" cy="54644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AWS </a:t>
            </a:r>
            <a:r>
              <a:rPr lang="en-IN" b="1" dirty="0" err="1"/>
              <a:t>CodeBuild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453B-D46D-D300-6242-6BB10F1E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77699-CFC1-EC13-674F-7940429E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6" y="501445"/>
            <a:ext cx="11019177" cy="6356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40BF0-F8B8-DBEC-07BB-F08F69C4ACA4}"/>
              </a:ext>
            </a:extLst>
          </p:cNvPr>
          <p:cNvSpPr txBox="1"/>
          <p:nvPr/>
        </p:nvSpPr>
        <p:spPr>
          <a:xfrm>
            <a:off x="8493809" y="5715298"/>
            <a:ext cx="3240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(1) AWS </a:t>
            </a:r>
            <a:r>
              <a:rPr lang="en-US" dirty="0" err="1">
                <a:hlinkClick r:id="rId3"/>
              </a:rPr>
              <a:t>Codebuild</a:t>
            </a:r>
            <a:r>
              <a:rPr lang="en-US" dirty="0">
                <a:hlinkClick r:id="rId3"/>
              </a:rPr>
              <a:t> Tutorial (Create A Deployment Package With AWS </a:t>
            </a:r>
            <a:r>
              <a:rPr lang="en-US" dirty="0" err="1">
                <a:hlinkClick r:id="rId3"/>
              </a:rPr>
              <a:t>Codebuild</a:t>
            </a:r>
            <a:r>
              <a:rPr lang="en-US" dirty="0">
                <a:hlinkClick r:id="rId3"/>
              </a:rPr>
              <a:t>) - 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331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0BD-F599-D821-48EA-877B8259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0DFE3-D498-D19B-8730-448C0DFA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447259"/>
            <a:ext cx="1151849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A29A-538C-8AB9-3EE3-7E03673A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B075-E098-F037-D626-0B82DD830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6100E-13A6-403E-6F56-51103861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6" y="278186"/>
            <a:ext cx="11963327" cy="630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8B497-1704-8155-2E1C-96F1E01E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3" y="2946651"/>
            <a:ext cx="4927368" cy="3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993B-359C-BBF5-0AF3-A44F2DAB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6" y="139185"/>
            <a:ext cx="9627637" cy="21477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AWS </a:t>
            </a:r>
            <a:r>
              <a:rPr lang="en-IN" b="1" dirty="0" err="1"/>
              <a:t>CodeDeploy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F218-9EA3-3C1A-2B66-EDC7F927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E4EEC-A319-C0DD-28A9-50D1C47AD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4"/>
          <a:stretch/>
        </p:blipFill>
        <p:spPr>
          <a:xfrm>
            <a:off x="317677" y="440311"/>
            <a:ext cx="11556645" cy="6417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9ADAB-CFA0-B343-B903-7D24970C631E}"/>
              </a:ext>
            </a:extLst>
          </p:cNvPr>
          <p:cNvSpPr txBox="1"/>
          <p:nvPr/>
        </p:nvSpPr>
        <p:spPr>
          <a:xfrm>
            <a:off x="8424768" y="205001"/>
            <a:ext cx="3571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(1) AWS </a:t>
            </a:r>
            <a:r>
              <a:rPr lang="en-US" dirty="0" err="1">
                <a:hlinkClick r:id="rId4"/>
              </a:rPr>
              <a:t>CodeDeploy</a:t>
            </a:r>
            <a:r>
              <a:rPr lang="en-US" dirty="0">
                <a:hlinkClick r:id="rId4"/>
              </a:rPr>
              <a:t> Demo (Deploy an application to EC2 Autoscaling Group) - 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35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6B71-FA1C-B2E1-AE5F-5A2C905C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1577-1E28-5185-34D1-791B6401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B5D02-1EE2-DFF1-B285-65FB20E4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9" y="356831"/>
            <a:ext cx="11875541" cy="61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1B2E-E6B3-E63C-F510-2E872F72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358-17E1-79DB-22F2-C1C911FA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9FAB8-A941-3F6C-D573-3281A6F8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8" y="607219"/>
            <a:ext cx="11338614" cy="5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Words>74</Words>
  <Application>Microsoft Office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AWS CodeCommit</vt:lpstr>
      <vt:lpstr>AWS CodeBuild</vt:lpstr>
      <vt:lpstr>PowerPoint Presentation</vt:lpstr>
      <vt:lpstr>PowerPoint Presentation</vt:lpstr>
      <vt:lpstr>AWS CodeDeploy</vt:lpstr>
      <vt:lpstr>PowerPoint Presentation</vt:lpstr>
      <vt:lpstr>PowerPoint Presentation</vt:lpstr>
      <vt:lpstr>PowerPoint Presentation</vt:lpstr>
      <vt:lpstr>AWS CodePipeline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Mhatre</dc:creator>
  <cp:lastModifiedBy>snehal mhatre</cp:lastModifiedBy>
  <cp:revision>10</cp:revision>
  <dcterms:created xsi:type="dcterms:W3CDTF">2022-07-29T08:53:38Z</dcterms:created>
  <dcterms:modified xsi:type="dcterms:W3CDTF">2024-07-24T04:53:00Z</dcterms:modified>
</cp:coreProperties>
</file>